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31"/>
  </p:notesMasterIdLst>
  <p:sldIdLst>
    <p:sldId id="969" r:id="rId6"/>
    <p:sldId id="1367" r:id="rId7"/>
    <p:sldId id="1394" r:id="rId8"/>
    <p:sldId id="1423" r:id="rId9"/>
    <p:sldId id="1428" r:id="rId10"/>
    <p:sldId id="1436" r:id="rId11"/>
    <p:sldId id="1400" r:id="rId12"/>
    <p:sldId id="1351" r:id="rId13"/>
    <p:sldId id="1376" r:id="rId14"/>
    <p:sldId id="1381" r:id="rId15"/>
    <p:sldId id="1434" r:id="rId16"/>
    <p:sldId id="1430" r:id="rId17"/>
    <p:sldId id="1431" r:id="rId18"/>
    <p:sldId id="1437" r:id="rId19"/>
    <p:sldId id="1439" r:id="rId20"/>
    <p:sldId id="1438" r:id="rId21"/>
    <p:sldId id="1354" r:id="rId22"/>
    <p:sldId id="1435" r:id="rId23"/>
    <p:sldId id="1393" r:id="rId24"/>
    <p:sldId id="1415" r:id="rId25"/>
    <p:sldId id="1414" r:id="rId26"/>
    <p:sldId id="1416" r:id="rId27"/>
    <p:sldId id="1352" r:id="rId28"/>
    <p:sldId id="1144" r:id="rId29"/>
    <p:sldId id="144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FDFAE0-F444-4AAB-8D03-014BB7527284}" v="21" dt="2022-05-20T23:47:17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第十课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1" y="0"/>
            <a:ext cx="1219199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、基督超越天使。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1-2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、基督超越摩西。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3-4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、基督超越祭司。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5-7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、基督是更美之约的中保。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8-9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、基督是更美的祭物。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、效法古人信心的榜样。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、忍受基督管教的功课。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、实践肢体相爱的生命。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407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8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、当时刻仰望耶稣，免得疲倦灰心。		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12:1-12:3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、在抵挡罪恶中经历主的管教，结出义果。	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12:4-12:13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、要追求圣洁、避免世俗的沾染，预备见主。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12:14-12:24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、持守在基督里的警戒，承受不能震动的国。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12:25-12:29</a:t>
            </a:r>
          </a:p>
        </p:txBody>
      </p:sp>
    </p:spTree>
    <p:extLst>
      <p:ext uri="{BB962C8B-B14F-4D97-AF65-F5344CB8AC3E}">
        <p14:creationId xmlns:p14="http://schemas.microsoft.com/office/powerpoint/2010/main" val="283475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我们既有这许多的见证人，如同云彩围着我们，就当放下各样的重担，脱去容易缠累我们的罪，存心忍耐，奔那摆在我们前头的路程，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仰望为我们信心创始成终的耶稣。他因那摆在前面的喜乐，就轻看羞辱，忍受了十字架的苦难，便坐在上帝宝座的右边。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那忍受罪人这样顶撞的，你们要思想，免得疲倦灰心。</a:t>
            </a:r>
          </a:p>
        </p:txBody>
      </p:sp>
    </p:spTree>
    <p:extLst>
      <p:ext uri="{BB962C8B-B14F-4D97-AF65-F5344CB8AC3E}">
        <p14:creationId xmlns:p14="http://schemas.microsoft.com/office/powerpoint/2010/main" val="196177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9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思考与应用：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、在我的信仰路程中，是否有过疲倦灰心的时刻？若有的话，是什么原因导致的？是重担还是缠累的罪？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676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8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、当时刻仰望耶稣，免得疲倦灰心。		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12:1-12:3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、在抵挡罪恶中经历主的管教，结出义果。	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12:4-12:13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、要追求圣洁、避免世俗的沾染，预备见主。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12:14-12:24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、持守在基督里的警戒，承受不能震动的国。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12:25-12:29</a:t>
            </a:r>
          </a:p>
        </p:txBody>
      </p:sp>
    </p:spTree>
    <p:extLst>
      <p:ext uri="{BB962C8B-B14F-4D97-AF65-F5344CB8AC3E}">
        <p14:creationId xmlns:p14="http://schemas.microsoft.com/office/powerpoint/2010/main" val="2137130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你们与罪恶相争，还没有抵挡到流血的地步。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你们又忘了那劝你们如同劝儿子的话，说：我儿，你不可轻看主的管教，被他责备的时候也不可灰心；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因为主所爱的，他必管教，又鞭打凡所收纳的儿子。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你们所忍受的，是上帝管教你们，待你们如同待儿子。焉有儿子不被父亲管教的呢？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管教原是众子所共受的。你们若不受管教，就是私子，不是儿子了。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14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我儿，你不可轻看耶和华的管教（或译：惩治），也不可厌烦他的责备；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因为耶和华所爱的，他必责备，正如父亲责备所喜爱的儿子。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得智慧，得聪明的，这人便为有福。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102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再者，我们曾有生身的父管教我们，我们尚且敬重他，何况万灵的父，我们岂不更当顺服他得生吗？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生身的父都是暂随己意管教我们；惟有万灵的父管教我们，是要我们得益处，使我们在他的圣洁上有分。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凡管教的事，当时不觉得快乐，反觉得愁苦；后来却为那经练过的人结出平安的果子，就是义。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所以，你们要把下垂的手、发酸的腿挺起来；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也要为自己的脚，把道路修直了，使瘸子不致歪脚（或译：差路），反得痊愈。</a:t>
            </a:r>
          </a:p>
        </p:txBody>
      </p:sp>
    </p:spTree>
    <p:extLst>
      <p:ext uri="{BB962C8B-B14F-4D97-AF65-F5344CB8AC3E}">
        <p14:creationId xmlns:p14="http://schemas.microsoft.com/office/powerpoint/2010/main" val="3963517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1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思考与应用：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、在我与罪恶相争的过程中，有体会过主管教的心意吗？是否经历过生命的改变，并在主里重新得力？</a:t>
            </a:r>
          </a:p>
        </p:txBody>
      </p:sp>
    </p:spTree>
    <p:extLst>
      <p:ext uri="{BB962C8B-B14F-4D97-AF65-F5344CB8AC3E}">
        <p14:creationId xmlns:p14="http://schemas.microsoft.com/office/powerpoint/2010/main" val="1164801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8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、当时刻仰望耶稣，免得疲倦灰心。		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12:1-12:3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、在抵挡罪恶中经历主的管教，结出义果。	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12:4-12:13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、要追求圣洁、避免世俗的沾染，预备见主。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12:14-12:24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、持守在基督里的警戒，承受不能震动的国。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12:25-12:29</a:t>
            </a:r>
          </a:p>
        </p:txBody>
      </p:sp>
    </p:spTree>
    <p:extLst>
      <p:ext uri="{BB962C8B-B14F-4D97-AF65-F5344CB8AC3E}">
        <p14:creationId xmlns:p14="http://schemas.microsoft.com/office/powerpoint/2010/main" val="3921685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2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你们要追求与众人和睦，并要追求圣洁；非圣洁没有人能见主。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又要谨慎，恐怕有人失了上帝的恩；恐怕有毒根生出来扰乱你们，因此叫众人沾染污秽；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恐怕有淫乱的，有贪恋世俗如以扫的，他因一点食物把自己长子的名分卖了。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后来想要承受父所祝的福，竟被弃绝，虽然号哭切求，却得不着门路使他父亲的心意回转。这是你们知道的。</a:t>
            </a:r>
          </a:p>
        </p:txBody>
      </p:sp>
    </p:spTree>
    <p:extLst>
      <p:ext uri="{BB962C8B-B14F-4D97-AF65-F5344CB8AC3E}">
        <p14:creationId xmlns:p14="http://schemas.microsoft.com/office/powerpoint/2010/main" val="2764144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359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一个人不能事奉两个主；不是恶这个、爱那个，就是重这个、轻那个。你们不能又事奉上帝，又事奉玛门（财利）。</a:t>
            </a:r>
          </a:p>
        </p:txBody>
      </p:sp>
    </p:spTree>
    <p:extLst>
      <p:ext uri="{BB962C8B-B14F-4D97-AF65-F5344CB8AC3E}">
        <p14:creationId xmlns:p14="http://schemas.microsoft.com/office/powerpoint/2010/main" val="3364402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01804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你们原不是来到那能摸的山；此山有火焰、密云、黑暗、暴风、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角声与说话的声音。那些听见这声音的，都求不要再向他们说话；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因为他们当不起所命他们的话，说：「靠近这山的，即便是走兽，也要用石头打死。」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所见的极其可怕，甚至摩西说：「我甚是恐惧战兢。」</a:t>
            </a:r>
          </a:p>
        </p:txBody>
      </p:sp>
    </p:spTree>
    <p:extLst>
      <p:ext uri="{BB962C8B-B14F-4D97-AF65-F5344CB8AC3E}">
        <p14:creationId xmlns:p14="http://schemas.microsoft.com/office/powerpoint/2010/main" val="715411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01804" cy="351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你们乃是来到锡安山，永生上帝的城邑，就是天上的耶路撒冷。那里有千万的天使，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有名录在天上诸长子之会所共聚的总会，有审判众人的上帝和被成全之义人的灵魂，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并新约的中保耶稣，以及所洒的血；这血所说的比亚伯的血所说的更美。</a:t>
            </a:r>
          </a:p>
        </p:txBody>
      </p:sp>
    </p:spTree>
    <p:extLst>
      <p:ext uri="{BB962C8B-B14F-4D97-AF65-F5344CB8AC3E}">
        <p14:creationId xmlns:p14="http://schemas.microsoft.com/office/powerpoint/2010/main" val="1596838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出埃及记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众百姓见雷轰、闪电、角声、山上冒烟，就都发颤，远远地站立，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对摩西说：「求你和我们说话，我们必听；不要上帝和我们说话，恐怕我们死亡。」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摩西对百姓说：「不要惧怕；因为上帝降临是要试验你们，叫你们时常敬畏他，不致犯罪。」</a:t>
            </a:r>
          </a:p>
        </p:txBody>
      </p:sp>
    </p:spTree>
    <p:extLst>
      <p:ext uri="{BB962C8B-B14F-4D97-AF65-F5344CB8AC3E}">
        <p14:creationId xmlns:p14="http://schemas.microsoft.com/office/powerpoint/2010/main" val="1693150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思考与应用：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、我在追求个人圣洁、及与众人和睦的功课上做得如何？我期待主与我说话吗？若是的话，期待什么样的话？</a:t>
            </a: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8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、当时刻仰望耶稣，免得疲倦灰心。		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12:1-12:3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、在抵挡罪恶中经历主的管教，结出义果。	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12:4-12:13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、要追求圣洁、避免世俗的沾染，预备见主。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12:14-12:24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、持守在基督里的警戒，承受不能震动的国。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12:25-12:29</a:t>
            </a:r>
          </a:p>
        </p:txBody>
      </p:sp>
    </p:spTree>
    <p:extLst>
      <p:ext uri="{BB962C8B-B14F-4D97-AF65-F5344CB8AC3E}">
        <p14:creationId xmlns:p14="http://schemas.microsoft.com/office/powerpoint/2010/main" val="366975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0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你们总要谨慎，不可弃绝那向你们说话的。因为，那些弃绝在地上警戒他们的尚且不能逃罪，何况我们违背那从天上警戒我们的呢？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当时他的声音震动了地，但如今他应许说：「再一次我不单要震动地，还要震动天。」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这再一次的话，是指明被震动的，就是受造之物都要挪去，使那不被震动的常存。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所以我们既得了不能震动的国，就当感恩，照上帝所喜悦的，用虔诚、敬畏的心事奉上帝。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因为我们的上帝乃是烈火。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483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96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第一次警告：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所以，我们当越发郑重所听见的道理，恐怕我们随流失去。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那藉着天使所传的话既是确定的；凡干犯悖逆的都受了该受的报应。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我们若忽略这么大的救恩，怎能逃罪呢？这救恩起先是主亲自讲的，后来是听见的人给我们证实了。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065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458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哈该书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耶和华说：「所罗巴伯啊，虽然如此，你当刚强！约撒答的儿子大祭司约书亚啊，你也当刚强！这地的百姓，你们都当刚强做工，因为我与你们同在。这是万军之耶和华说的。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这是照着你们出埃及我与你们立约的话。那时，我的灵住在你们中间，你们不要惧怕。」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万军之耶和华如此说：「过不多时，我必再一次震动天地、沧海，与旱地。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我必震动万国；万国的珍宝必都运来（或译：万国所羡慕的必来到），我就使这殿满了荣耀。这是万军之耶和华说的。」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82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我照上帝所给我的恩，好像一个聪明的工头，立好了根基，有别人在上面建造；只是各人要谨慎怎样在上面建造。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因为那已经立好的根基就是耶稣基督，此外没有人能立别的根基。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若有人用金、银、宝石、草木、禾秸在这根基上建造，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各人的工程必然显露，因为那日子要将它表明出来，有火发现；这火要试验各人的工程怎样。</a:t>
            </a:r>
          </a:p>
        </p:txBody>
      </p:sp>
    </p:spTree>
    <p:extLst>
      <p:ext uri="{BB962C8B-B14F-4D97-AF65-F5344CB8AC3E}">
        <p14:creationId xmlns:p14="http://schemas.microsoft.com/office/powerpoint/2010/main" val="1670464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96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思考与应用：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、面对主审判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检验的烈火，我感恩、确信能进入那不能震动的国的基础何在？作者提醒我当用虔诚、敬畏的心事奉主，我现今的状态如何？</a:t>
            </a:r>
          </a:p>
        </p:txBody>
      </p:sp>
    </p:spTree>
    <p:extLst>
      <p:ext uri="{BB962C8B-B14F-4D97-AF65-F5344CB8AC3E}">
        <p14:creationId xmlns:p14="http://schemas.microsoft.com/office/powerpoint/2010/main" val="2780651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8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思考与应用：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、在我的信仰路程中，是否有过疲倦灰心的时刻？若有的话，是什么原因导致的？是重担还是缠累的罪？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、在我与罪恶相争的过程中，有体会过主管教的心意吗？是否经历过生命的改变，并在主里重新得力？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、我在追求个人圣洁、及与众人和睦的功课上做得如何？我期待主与我说话吗？若是的话，期待什么样的话？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、面对主审判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检验的烈火，我感恩、确信能进入那不能震动的国的基础何在？作者提醒我当用虔诚、敬畏的心事奉主，我现今的状态如何？</a:t>
            </a:r>
          </a:p>
        </p:txBody>
      </p:sp>
    </p:spTree>
    <p:extLst>
      <p:ext uri="{BB962C8B-B14F-4D97-AF65-F5344CB8AC3E}">
        <p14:creationId xmlns:p14="http://schemas.microsoft.com/office/powerpoint/2010/main" val="293038497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9A47A2B02A3A44B647A00C2C85F6DD" ma:contentTypeVersion="4" ma:contentTypeDescription="Create a new document." ma:contentTypeScope="" ma:versionID="405e834f68aae9030bf0d2f026461027">
  <xsd:schema xmlns:xsd="http://www.w3.org/2001/XMLSchema" xmlns:xs="http://www.w3.org/2001/XMLSchema" xmlns:p="http://schemas.microsoft.com/office/2006/metadata/properties" xmlns:ns3="b77b61c0-02a3-4b49-9b35-8552509c3671" targetNamespace="http://schemas.microsoft.com/office/2006/metadata/properties" ma:root="true" ma:fieldsID="e76f8c1dfbf8015b9f2c28ebd26dc6f1" ns3:_="">
    <xsd:import namespace="b77b61c0-02a3-4b49-9b35-8552509c36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b61c0-02a3-4b49-9b35-8552509c36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56ABF0-D435-4CDF-BDC0-614210AD7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b61c0-02a3-4b49-9b35-8552509c36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DFAC28-170F-4992-B97C-29D6469EC3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2B5077-6FE9-470D-ACE0-962283AB5C95}">
  <ds:schemaRefs>
    <ds:schemaRef ds:uri="b77b61c0-02a3-4b49-9b35-8552509c3671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18221</TotalTime>
  <Words>2422</Words>
  <Application>Microsoft Office PowerPoint</Application>
  <PresentationFormat>Widescreen</PresentationFormat>
  <Paragraphs>111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32</cp:revision>
  <dcterms:created xsi:type="dcterms:W3CDTF">2020-11-05T21:27:14Z</dcterms:created>
  <dcterms:modified xsi:type="dcterms:W3CDTF">2022-07-07T21:31:00Z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0x010100469A47A2B02A3A44B647A00C2C85F6DD</vt:lpwstr>
  </property>
</Properties>
</file>